
<file path=[Content_Types].xml><?xml version="1.0" encoding="utf-8"?>
<Types xmlns="http://schemas.openxmlformats.org/package/2006/content-types">
  <Default Extension="avi" ContentType="video/x-msvideo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avi>
</file>

<file path=ppt/media/media2.mp4>
</file>

<file path=ppt/media/media3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198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84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239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228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690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31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416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32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596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045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72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55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75" r:id="rId5"/>
    <p:sldLayoutId id="2147483680" r:id="rId6"/>
    <p:sldLayoutId id="2147483676" r:id="rId7"/>
    <p:sldLayoutId id="2147483677" r:id="rId8"/>
    <p:sldLayoutId id="2147483678" r:id="rId9"/>
    <p:sldLayoutId id="2147483679" r:id="rId10"/>
    <p:sldLayoutId id="214748368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 spc="15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5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 spc="5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 spc="5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 spc="5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hyperlink" Target="https://youtu.be/_MmpGBfykzo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youtu.be/vL5rxxi3xDs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hyperlink" Target="https://youtu.be/DqFTRsyUanM" TargetMode="Externa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70DF15-E754-42BB-9A78-F070643B1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980" y="4519947"/>
            <a:ext cx="12208582" cy="23356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C1F2A79-7B5B-E489-B3C0-63D82F8D4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9331" y="4934601"/>
            <a:ext cx="8031961" cy="882398"/>
          </a:xfrm>
        </p:spPr>
        <p:txBody>
          <a:bodyPr>
            <a:normAutofit/>
          </a:bodyPr>
          <a:lstStyle/>
          <a:p>
            <a:r>
              <a:rPr lang="ko-KR" altLang="en-US" sz="4400" dirty="0"/>
              <a:t>종합설계 중간발표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F354EA-0231-6F0E-6705-B84195C628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80983" y="5945844"/>
            <a:ext cx="6396471" cy="509627"/>
          </a:xfrm>
        </p:spPr>
        <p:txBody>
          <a:bodyPr>
            <a:normAutofit/>
          </a:bodyPr>
          <a:lstStyle/>
          <a:p>
            <a:r>
              <a:rPr lang="en-US" altLang="ko-KR" sz="1200" dirty="0">
                <a:latin typeface="+mj-lt"/>
              </a:rPr>
              <a:t>1</a:t>
            </a:r>
            <a:r>
              <a:rPr lang="ko-KR" altLang="en-US" sz="1200" dirty="0">
                <a:latin typeface="+mj-lt"/>
              </a:rPr>
              <a:t>반 </a:t>
            </a:r>
            <a:r>
              <a:rPr lang="en-US" altLang="ko-KR" sz="1200" dirty="0">
                <a:latin typeface="+mj-lt"/>
              </a:rPr>
              <a:t>10</a:t>
            </a:r>
            <a:r>
              <a:rPr lang="ko-KR" altLang="en-US" sz="1200" dirty="0">
                <a:latin typeface="+mj-lt"/>
              </a:rPr>
              <a:t>조 </a:t>
            </a:r>
            <a:r>
              <a:rPr lang="en-US" altLang="ko-KR" sz="1200" dirty="0">
                <a:latin typeface="+mj-lt"/>
              </a:rPr>
              <a:t>/ 201905153 </a:t>
            </a:r>
            <a:r>
              <a:rPr lang="ko-KR" altLang="en-US" sz="1200" dirty="0">
                <a:latin typeface="+mj-lt"/>
              </a:rPr>
              <a:t>오세훈</a:t>
            </a:r>
          </a:p>
        </p:txBody>
      </p:sp>
      <p:pic>
        <p:nvPicPr>
          <p:cNvPr id="4" name="Picture 3" descr="삼각형 추상 배경">
            <a:extLst>
              <a:ext uri="{FF2B5EF4-FFF2-40B4-BE49-F238E27FC236}">
                <a16:creationId xmlns:a16="http://schemas.microsoft.com/office/drawing/2014/main" id="{9E957F59-3C0C-4524-0400-C94C7E1547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618"/>
          <a:stretch/>
        </p:blipFill>
        <p:spPr>
          <a:xfrm>
            <a:off x="-15059" y="1"/>
            <a:ext cx="12200741" cy="451031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432" y="4252353"/>
            <a:ext cx="12157773" cy="494218"/>
            <a:chOff x="18956" y="5952517"/>
            <a:chExt cx="12157773" cy="494218"/>
          </a:xfrm>
          <a:solidFill>
            <a:schemeClr val="bg1"/>
          </a:solidFill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1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2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3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4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5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6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7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8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9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1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2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4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2906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7DAA1712-F449-E3A2-BF5C-8C21EBB66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5097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72563F-1AC9-24F9-9AA7-901EA2884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900D34-4D7D-3BF9-3C3E-E1F66FC27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3000" dirty="0"/>
              <a:t>주제 소개</a:t>
            </a:r>
            <a:endParaRPr lang="en-US" altLang="ko-KR" sz="3000" dirty="0"/>
          </a:p>
          <a:p>
            <a:endParaRPr lang="en-US" altLang="ko-KR" sz="3000" dirty="0"/>
          </a:p>
          <a:p>
            <a:r>
              <a:rPr lang="ko-KR" altLang="en-US" sz="3000" dirty="0"/>
              <a:t>진행 상황</a:t>
            </a:r>
            <a:r>
              <a:rPr lang="en-US" altLang="ko-KR" sz="3000" dirty="0"/>
              <a:t>(</a:t>
            </a:r>
            <a:r>
              <a:rPr lang="ko-KR" altLang="en-US" sz="3000" dirty="0"/>
              <a:t>기능</a:t>
            </a:r>
            <a:r>
              <a:rPr lang="en-US" altLang="ko-KR" sz="3000" dirty="0"/>
              <a:t>)</a:t>
            </a:r>
          </a:p>
          <a:p>
            <a:endParaRPr lang="en-US" altLang="ko-KR" sz="3000" dirty="0"/>
          </a:p>
          <a:p>
            <a:r>
              <a:rPr lang="ko-KR" altLang="en-US" sz="3000" dirty="0"/>
              <a:t>앞으로의 계획</a:t>
            </a:r>
          </a:p>
        </p:txBody>
      </p:sp>
    </p:spTree>
    <p:extLst>
      <p:ext uri="{BB962C8B-B14F-4D97-AF65-F5344CB8AC3E}">
        <p14:creationId xmlns:p14="http://schemas.microsoft.com/office/powerpoint/2010/main" val="2437376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643DA5-6B82-64ED-2232-9F63371C0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51378A-FC97-E40D-55CE-4736C31471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필터 카메라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파이썬과</a:t>
            </a:r>
            <a:r>
              <a:rPr lang="ko-KR" altLang="en-US" dirty="0"/>
              <a:t> </a:t>
            </a:r>
            <a:r>
              <a:rPr lang="en-US" altLang="ko-KR" dirty="0"/>
              <a:t>OpenCV</a:t>
            </a:r>
            <a:r>
              <a:rPr lang="ko-KR" altLang="en-US" dirty="0"/>
              <a:t>를 활용한 필터 카메라 제작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OpenCV</a:t>
            </a:r>
            <a:r>
              <a:rPr lang="ko-KR" altLang="en-US" dirty="0"/>
              <a:t>를 이용해 사람의 얼굴을 인식해서 사람의 눈</a:t>
            </a:r>
            <a:r>
              <a:rPr lang="en-US" altLang="ko-KR" dirty="0"/>
              <a:t>, </a:t>
            </a:r>
            <a:r>
              <a:rPr lang="ko-KR" altLang="en-US" dirty="0"/>
              <a:t>코</a:t>
            </a:r>
            <a:r>
              <a:rPr lang="en-US" altLang="ko-KR" dirty="0"/>
              <a:t>, </a:t>
            </a:r>
            <a:r>
              <a:rPr lang="ko-KR" altLang="en-US" dirty="0"/>
              <a:t>입의 위치를 확인하여 해당 좌표에 필터를 씌우는 법으로 구현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내용 개체 틀 6" descr="텍스트, 벽, 실내, 사람이(가) 표시된 사진&#10;&#10;자동 생성된 설명">
            <a:extLst>
              <a:ext uri="{FF2B5EF4-FFF2-40B4-BE49-F238E27FC236}">
                <a16:creationId xmlns:a16="http://schemas.microsoft.com/office/drawing/2014/main" id="{DA1460FC-1C4B-D731-1530-2B07DC0BEE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2244527"/>
            <a:ext cx="4684713" cy="3513534"/>
          </a:xfrm>
        </p:spPr>
      </p:pic>
    </p:spTree>
    <p:extLst>
      <p:ext uri="{BB962C8B-B14F-4D97-AF65-F5344CB8AC3E}">
        <p14:creationId xmlns:p14="http://schemas.microsoft.com/office/powerpoint/2010/main" val="3922285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CB3C38-FE7B-9368-DD76-294415E11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0062"/>
            <a:ext cx="9634011" cy="1325563"/>
          </a:xfrm>
        </p:spPr>
        <p:txBody>
          <a:bodyPr/>
          <a:lstStyle/>
          <a:p>
            <a:r>
              <a:rPr lang="ko-KR" altLang="en-US" dirty="0"/>
              <a:t>사진 촬영 및 저장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E86ACE-98BD-FB1D-A565-115314F626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키보드의 </a:t>
            </a:r>
            <a:r>
              <a:rPr lang="en-US" altLang="ko-KR" dirty="0"/>
              <a:t>p </a:t>
            </a:r>
            <a:r>
              <a:rPr lang="ko-KR" altLang="en-US" dirty="0"/>
              <a:t>를 누를 경우 카메라 화면으로 보이는 이미지가 저장 되도록 설정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파일 이름은 현재 날짜를 받아와서 </a:t>
            </a:r>
            <a:r>
              <a:rPr lang="en-US" altLang="ko-KR" dirty="0"/>
              <a:t>‘</a:t>
            </a:r>
            <a:r>
              <a:rPr lang="ko-KR" altLang="en-US" dirty="0"/>
              <a:t>연</a:t>
            </a:r>
            <a:r>
              <a:rPr lang="en-US" altLang="ko-KR" dirty="0"/>
              <a:t>-</a:t>
            </a:r>
            <a:r>
              <a:rPr lang="ko-KR" altLang="en-US" dirty="0"/>
              <a:t>월</a:t>
            </a:r>
            <a:r>
              <a:rPr lang="en-US" altLang="ko-KR" dirty="0"/>
              <a:t>-</a:t>
            </a:r>
            <a:r>
              <a:rPr lang="ko-KR" altLang="en-US" dirty="0"/>
              <a:t>일 시</a:t>
            </a:r>
            <a:r>
              <a:rPr lang="en-US" altLang="ko-KR" dirty="0"/>
              <a:t>-</a:t>
            </a:r>
            <a:r>
              <a:rPr lang="ko-KR" altLang="en-US" dirty="0"/>
              <a:t>분</a:t>
            </a:r>
            <a:r>
              <a:rPr lang="en-US" altLang="ko-KR" dirty="0"/>
              <a:t>-</a:t>
            </a:r>
            <a:r>
              <a:rPr lang="ko-KR" altLang="en-US" dirty="0"/>
              <a:t>초</a:t>
            </a:r>
            <a:r>
              <a:rPr lang="en-US" altLang="ko-KR" dirty="0"/>
              <a:t>’.png</a:t>
            </a:r>
            <a:r>
              <a:rPr lang="ko-KR" altLang="en-US" dirty="0"/>
              <a:t> 형태로 저장 되도록 설정</a:t>
            </a:r>
            <a:endParaRPr lang="en-US" altLang="ko-KR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B6E66C0E-509C-381D-B51D-E9557A4B7D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19800" y="2686989"/>
            <a:ext cx="4684713" cy="2628610"/>
          </a:xfrm>
        </p:spPr>
      </p:pic>
    </p:spTree>
    <p:extLst>
      <p:ext uri="{BB962C8B-B14F-4D97-AF65-F5344CB8AC3E}">
        <p14:creationId xmlns:p14="http://schemas.microsoft.com/office/powerpoint/2010/main" val="1481535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65CC-6D3E-B8B1-0433-374B54832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영상 촬영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AFD968-7A7B-2D64-6E9E-5FE7106270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v </a:t>
            </a:r>
            <a:r>
              <a:rPr lang="ko-KR" altLang="en-US" dirty="0"/>
              <a:t>버튼을 누를 경우 영상이 녹화 되도록 설정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numpy</a:t>
            </a:r>
            <a:r>
              <a:rPr lang="en-US" altLang="ko-KR" dirty="0"/>
              <a:t> </a:t>
            </a:r>
            <a:r>
              <a:rPr lang="ko-KR" altLang="en-US" dirty="0"/>
              <a:t>연산을 이용해 필터의 이미지 크기를 조절하여 얼굴에 맞게 동적으로  크기 조절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8" name="2023-04-27 23-17-37">
            <a:hlinkClick r:id="" action="ppaction://media"/>
            <a:extLst>
              <a:ext uri="{FF2B5EF4-FFF2-40B4-BE49-F238E27FC236}">
                <a16:creationId xmlns:a16="http://schemas.microsoft.com/office/drawing/2014/main" id="{BE492451-9692-6ED7-2365-4D72FAA2121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86525" y="1672431"/>
            <a:ext cx="4684713" cy="35131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C871FB-2679-C8CF-38D7-1AE0D116BA4C}"/>
              </a:ext>
            </a:extLst>
          </p:cNvPr>
          <p:cNvSpPr txBox="1"/>
          <p:nvPr/>
        </p:nvSpPr>
        <p:spPr>
          <a:xfrm>
            <a:off x="7819153" y="5807631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hlinkClick r:id="rId5"/>
              </a:rPr>
              <a:t>유튜브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3763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2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B0A8B4-F3CD-C140-17FD-8635CF939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음원 녹음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B01303-08AA-1706-EA83-1657F1B87B2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OpenCV</a:t>
            </a:r>
            <a:r>
              <a:rPr lang="ko-KR" altLang="en-US" dirty="0"/>
              <a:t>는 음원은 따로 녹음할 수 있는 기능이 존재 하지 않아서 </a:t>
            </a:r>
            <a:r>
              <a:rPr lang="en-US" altLang="ko-KR" dirty="0" err="1"/>
              <a:t>pyaudio</a:t>
            </a:r>
            <a:r>
              <a:rPr lang="en-US" altLang="ko-KR" dirty="0"/>
              <a:t>(</a:t>
            </a:r>
            <a:r>
              <a:rPr lang="ko-KR" altLang="en-US" dirty="0"/>
              <a:t>녹음</a:t>
            </a:r>
            <a:r>
              <a:rPr lang="en-US" altLang="ko-KR" dirty="0"/>
              <a:t>), wave(</a:t>
            </a:r>
            <a:r>
              <a:rPr lang="ko-KR" altLang="en-US" dirty="0"/>
              <a:t>녹음</a:t>
            </a:r>
            <a:r>
              <a:rPr lang="en-US" altLang="ko-KR" dirty="0"/>
              <a:t>), </a:t>
            </a:r>
            <a:r>
              <a:rPr lang="en-US" altLang="ko-KR" dirty="0" err="1"/>
              <a:t>numpy</a:t>
            </a:r>
            <a:r>
              <a:rPr lang="en-US" altLang="ko-KR" dirty="0"/>
              <a:t>(</a:t>
            </a:r>
            <a:r>
              <a:rPr lang="ko-KR" altLang="en-US" dirty="0"/>
              <a:t>연산</a:t>
            </a:r>
            <a:r>
              <a:rPr lang="en-US" altLang="ko-KR" dirty="0"/>
              <a:t>) </a:t>
            </a:r>
            <a:r>
              <a:rPr lang="ko-KR" altLang="en-US" dirty="0"/>
              <a:t>를 사용하여 음원을 녹음했습니다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녹음된 파일은 </a:t>
            </a:r>
            <a:r>
              <a:rPr lang="en-US" altLang="ko-KR" dirty="0"/>
              <a:t>wav </a:t>
            </a:r>
            <a:r>
              <a:rPr lang="ko-KR" altLang="en-US" dirty="0"/>
              <a:t>형태로 저장하도록 설정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 </a:t>
            </a:r>
            <a:r>
              <a:rPr lang="ko-KR" altLang="en-US" dirty="0"/>
              <a:t>채널의 음원이 녹화 된 것을 확인</a:t>
            </a:r>
            <a:endParaRPr lang="en-US" altLang="ko-KR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209ED4B6-94EE-CD42-8351-3CBF518326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2678" y="1825625"/>
            <a:ext cx="4538957" cy="4351338"/>
          </a:xfrm>
        </p:spPr>
      </p:pic>
    </p:spTree>
    <p:extLst>
      <p:ext uri="{BB962C8B-B14F-4D97-AF65-F5344CB8AC3E}">
        <p14:creationId xmlns:p14="http://schemas.microsoft.com/office/powerpoint/2010/main" val="970944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43DE31-7FEF-F4B7-2D60-4C56704B5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영상</a:t>
            </a:r>
            <a:r>
              <a:rPr lang="en-US" altLang="ko-KR" dirty="0"/>
              <a:t>, </a:t>
            </a:r>
            <a:r>
              <a:rPr lang="ko-KR" altLang="en-US" dirty="0"/>
              <a:t>음원 합성 후 저장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DB1FF1-1132-E747-0382-B9BD0044AB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1998230"/>
          </a:xfrm>
        </p:spPr>
        <p:txBody>
          <a:bodyPr/>
          <a:lstStyle/>
          <a:p>
            <a:r>
              <a:rPr lang="ko-KR" altLang="en-US" dirty="0"/>
              <a:t>영상</a:t>
            </a:r>
            <a:r>
              <a:rPr lang="en-US" altLang="ko-KR" dirty="0"/>
              <a:t>(</a:t>
            </a:r>
            <a:r>
              <a:rPr lang="en-US" altLang="ko-KR" dirty="0" err="1"/>
              <a:t>avi</a:t>
            </a:r>
            <a:r>
              <a:rPr lang="en-US" altLang="ko-KR" dirty="0"/>
              <a:t>)</a:t>
            </a:r>
            <a:r>
              <a:rPr lang="ko-KR" altLang="en-US" dirty="0"/>
              <a:t>과 음원</a:t>
            </a:r>
            <a:r>
              <a:rPr lang="en-US" altLang="ko-KR" dirty="0"/>
              <a:t>(wav)</a:t>
            </a:r>
            <a:r>
              <a:rPr lang="ko-KR" altLang="en-US" dirty="0"/>
              <a:t>이 다 녹화되면 </a:t>
            </a:r>
            <a:r>
              <a:rPr lang="en-US" altLang="ko-KR" dirty="0" err="1"/>
              <a:t>moviepy</a:t>
            </a:r>
            <a:r>
              <a:rPr lang="ko-KR" altLang="en-US" dirty="0"/>
              <a:t>를 이용해 합성해서 </a:t>
            </a:r>
            <a:r>
              <a:rPr lang="en-US" altLang="ko-KR" dirty="0"/>
              <a:t>mp4 </a:t>
            </a:r>
            <a:r>
              <a:rPr lang="ko-KR" altLang="en-US" dirty="0"/>
              <a:t>영상이 만들어 지도록 설정</a:t>
            </a:r>
          </a:p>
        </p:txBody>
      </p:sp>
      <p:pic>
        <p:nvPicPr>
          <p:cNvPr id="8" name="2023-04-27 23-12-28">
            <a:hlinkClick r:id="" action="ppaction://media"/>
            <a:extLst>
              <a:ext uri="{FF2B5EF4-FFF2-40B4-BE49-F238E27FC236}">
                <a16:creationId xmlns:a16="http://schemas.microsoft.com/office/drawing/2014/main" id="{26C1DAA0-0EE5-2524-4F89-0CA9F04E463A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19146" y="1825625"/>
            <a:ext cx="4684713" cy="3513138"/>
          </a:xfrm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9F1DA57-DEFF-EE4B-E74A-5BE49B1AA2CB}"/>
              </a:ext>
            </a:extLst>
          </p:cNvPr>
          <p:cNvSpPr txBox="1">
            <a:spLocks/>
          </p:cNvSpPr>
          <p:nvPr/>
        </p:nvSpPr>
        <p:spPr>
          <a:xfrm>
            <a:off x="1069848" y="4178733"/>
            <a:ext cx="4684057" cy="1998230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A4038B0-2EE6-C3F7-66BA-6819C141D4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4001" y="4178733"/>
            <a:ext cx="4095750" cy="18859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8FDFBD-3225-330A-7BAF-3914678BB13C}"/>
              </a:ext>
            </a:extLst>
          </p:cNvPr>
          <p:cNvSpPr txBox="1"/>
          <p:nvPr/>
        </p:nvSpPr>
        <p:spPr>
          <a:xfrm>
            <a:off x="7951774" y="5807631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hlinkClick r:id="rId6"/>
              </a:rPr>
              <a:t>유튜브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412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1E5CF5-283E-87A2-4B13-AAD0ED5D8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동물 필터 변경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EB134A-4185-F441-69B7-3465FD69DEE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현재 </a:t>
            </a:r>
            <a:r>
              <a:rPr lang="en-US" altLang="ko-KR" dirty="0"/>
              <a:t>3</a:t>
            </a:r>
            <a:r>
              <a:rPr lang="ko-KR" altLang="en-US" dirty="0"/>
              <a:t>개 정도의 필터를 넣어 놓아서 키보드를 이용해 필터를 동적으로 바꿔서 사용할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2023-04-27 23-48-22">
            <a:hlinkClick r:id="" action="ppaction://media"/>
            <a:extLst>
              <a:ext uri="{FF2B5EF4-FFF2-40B4-BE49-F238E27FC236}">
                <a16:creationId xmlns:a16="http://schemas.microsoft.com/office/drawing/2014/main" id="{49E83947-0553-987F-0BEE-BC506C222AC1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19146" y="1825625"/>
            <a:ext cx="4684713" cy="35131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6A174C-FFD7-E71B-6FD4-2BF2F73B2E8B}"/>
              </a:ext>
            </a:extLst>
          </p:cNvPr>
          <p:cNvSpPr txBox="1"/>
          <p:nvPr/>
        </p:nvSpPr>
        <p:spPr>
          <a:xfrm>
            <a:off x="7951774" y="5971461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hlinkClick r:id="rId5"/>
              </a:rPr>
              <a:t>유튜브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2409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4F91E5-A1E9-48E8-9ADF-40BD84264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앞으로의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411283-CB95-5A37-0B20-57011E73770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인공지능을 접목시켜서 얼굴 뿐 만 아니라 표정도 인식해서 표정에 따라 여러 필터를 적용할 계획을 갖고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내용 개체 틀 5" descr="사람, 벽, 실내이(가) 표시된 사진&#10;&#10;자동 생성된 설명">
            <a:extLst>
              <a:ext uri="{FF2B5EF4-FFF2-40B4-BE49-F238E27FC236}">
                <a16:creationId xmlns:a16="http://schemas.microsoft.com/office/drawing/2014/main" id="{6EF31694-69F2-0E3B-84C9-7F60FF1285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2662805"/>
            <a:ext cx="4684713" cy="2676978"/>
          </a:xfrm>
        </p:spPr>
      </p:pic>
    </p:spTree>
    <p:extLst>
      <p:ext uri="{BB962C8B-B14F-4D97-AF65-F5344CB8AC3E}">
        <p14:creationId xmlns:p14="http://schemas.microsoft.com/office/powerpoint/2010/main" val="3009778543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AnalogousFromRegularSeed_2SEEDS">
      <a:dk1>
        <a:srgbClr val="000000"/>
      </a:dk1>
      <a:lt1>
        <a:srgbClr val="FFFFFF"/>
      </a:lt1>
      <a:dk2>
        <a:srgbClr val="3D2229"/>
      </a:dk2>
      <a:lt2>
        <a:srgbClr val="E2E5E8"/>
      </a:lt2>
      <a:accent1>
        <a:srgbClr val="D56A17"/>
      </a:accent1>
      <a:accent2>
        <a:srgbClr val="E72D29"/>
      </a:accent2>
      <a:accent3>
        <a:srgbClr val="B8A221"/>
      </a:accent3>
      <a:accent4>
        <a:srgbClr val="14B4A3"/>
      </a:accent4>
      <a:accent5>
        <a:srgbClr val="29ADE7"/>
      </a:accent5>
      <a:accent6>
        <a:srgbClr val="174CD5"/>
      </a:accent6>
      <a:hlink>
        <a:srgbClr val="3F87BF"/>
      </a:hlink>
      <a:folHlink>
        <a:srgbClr val="7F7F7F"/>
      </a:folHlink>
    </a:clrScheme>
    <a:fontScheme name="modern love avenir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224</Words>
  <Application>Microsoft Office PowerPoint</Application>
  <PresentationFormat>와이드스크린</PresentationFormat>
  <Paragraphs>39</Paragraphs>
  <Slides>10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Microsoft GothicNeo</vt:lpstr>
      <vt:lpstr>Microsoft GothicNeo Light</vt:lpstr>
      <vt:lpstr>Arial</vt:lpstr>
      <vt:lpstr>BohemianVTI</vt:lpstr>
      <vt:lpstr>종합설계 중간발표</vt:lpstr>
      <vt:lpstr>목차</vt:lpstr>
      <vt:lpstr>주제</vt:lpstr>
      <vt:lpstr>사진 촬영 및 저장</vt:lpstr>
      <vt:lpstr>영상 촬영</vt:lpstr>
      <vt:lpstr>음원 녹음</vt:lpstr>
      <vt:lpstr>영상, 음원 합성 후 저장</vt:lpstr>
      <vt:lpstr>동물 필터 변경</vt:lpstr>
      <vt:lpstr>앞으로의 계획</vt:lpstr>
      <vt:lpstr>감사합니다.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종합설계 중간발표</dc:title>
  <dc:creator>오 세훈</dc:creator>
  <cp:lastModifiedBy>오 세훈</cp:lastModifiedBy>
  <cp:revision>5</cp:revision>
  <dcterms:created xsi:type="dcterms:W3CDTF">2023-04-27T12:04:36Z</dcterms:created>
  <dcterms:modified xsi:type="dcterms:W3CDTF">2023-04-27T14:56:29Z</dcterms:modified>
</cp:coreProperties>
</file>

<file path=docProps/thumbnail.jpeg>
</file>